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5"/>
  </p:notesMasterIdLst>
  <p:handoutMasterIdLst>
    <p:handoutMasterId r:id="rId6"/>
  </p:handoutMasterIdLst>
  <p:sldIdLst>
    <p:sldId id="258" r:id="rId2"/>
    <p:sldId id="259" r:id="rId3"/>
    <p:sldId id="260" r:id="rId4"/>
  </p:sldIdLst>
  <p:sldSz cx="6858000" cy="9906000" type="A4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1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1980" y="95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64581C7D-E07F-4ACD-8EED-63E055E12D43}" type="datetimeFigureOut">
              <a:rPr lang="en-US"/>
              <a:pPr>
                <a:defRPr/>
              </a:pPr>
              <a:t>9/18/2011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101A9B70-B755-49C7-8BC5-8C1C566595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8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F449500-3141-4E65-AC9A-BD5E05AA81F9}" type="datetimeFigureOut">
              <a:rPr lang="en-US"/>
              <a:pPr>
                <a:defRPr/>
              </a:pPr>
              <a:t>9/18/2011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6925" y="733425"/>
            <a:ext cx="2535238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43438"/>
            <a:ext cx="5335588" cy="439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285288"/>
            <a:ext cx="2889250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B78EC081-B3B3-49F4-BEE0-0FD0463761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3184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O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 userDrawn="1"/>
        </p:nvSpPr>
        <p:spPr bwMode="auto">
          <a:xfrm rot="10800000" flipH="1">
            <a:off x="0" y="0"/>
            <a:ext cx="4191000" cy="762000"/>
          </a:xfrm>
          <a:prstGeom prst="snip1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en-US" sz="120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endParaRPr lang="en-US" sz="1200" dirty="0">
              <a:solidFill>
                <a:schemeClr val="accent6">
                  <a:lumMod val="10000"/>
                </a:schemeClr>
              </a:solidFill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24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 dirty="0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280">
            <a:off x="5050143" y="8217202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6482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Sep 19, 2011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4: Generic View of Processes (2)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9578975"/>
            <a:ext cx="1600200" cy="277813"/>
          </a:xfrm>
        </p:spPr>
        <p:txBody>
          <a:bodyPr/>
          <a:lstStyle>
            <a:lvl1pPr>
              <a:defRPr sz="1200" b="1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F122B043-F55F-4307-860F-43B6DA73EA0B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506494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-E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 flipH="1">
            <a:off x="0" y="0"/>
            <a:ext cx="6858000" cy="762000"/>
            <a:chOff x="0" y="0"/>
            <a:chExt cx="6858000" cy="762000"/>
          </a:xfrm>
        </p:grpSpPr>
        <p:sp>
          <p:nvSpPr>
            <p:cNvPr id="3" name="Snip Single Corner Rectangle 2"/>
            <p:cNvSpPr/>
            <p:nvPr userDrawn="1"/>
          </p:nvSpPr>
          <p:spPr bwMode="auto">
            <a:xfrm rot="10800000" flipH="1">
              <a:off x="0" y="0"/>
              <a:ext cx="4191000" cy="762000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6858000" cy="381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0" hangingPunct="0">
                <a:defRPr/>
              </a:pPr>
              <a:endPara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endParaRPr>
            </a:p>
          </p:txBody>
        </p:sp>
      </p:grpSp>
      <p:sp>
        <p:nvSpPr>
          <p:cNvPr id="5" name="Rectangle 4"/>
          <p:cNvSpPr/>
          <p:nvPr userDrawn="1"/>
        </p:nvSpPr>
        <p:spPr bwMode="auto">
          <a:xfrm>
            <a:off x="0" y="9525000"/>
            <a:ext cx="6858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  <a:cs typeface="+mn-cs"/>
              </a:rPr>
              <a:t>SWE 205: Introduction to Software Engineering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191000" y="0"/>
            <a:ext cx="3810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en-US" sz="4800" b="1">
                <a:solidFill>
                  <a:srgbClr val="D9D9D9"/>
                </a:solidFill>
                <a:latin typeface="Garamond" pitchFamily="18" charset="0"/>
                <a:cs typeface="+mn-cs"/>
              </a:rPr>
              <a:t>SWE 205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628">
            <a:off x="461902" y="8243484"/>
            <a:ext cx="1497304" cy="167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-228600" y="0"/>
            <a:ext cx="2209800" cy="381000"/>
          </a:xfrm>
        </p:spPr>
        <p:txBody>
          <a:bodyPr/>
          <a:lstStyle>
            <a:lvl1pPr algn="r">
              <a:defRPr sz="1100"/>
            </a:lvl1pPr>
          </a:lstStyle>
          <a:p>
            <a:pPr>
              <a:defRPr/>
            </a:pPr>
            <a:r>
              <a:rPr lang="en-US" smtClean="0"/>
              <a:t>Monday Sep 19, 2011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25400"/>
            <a:ext cx="4038600" cy="660400"/>
          </a:xfrm>
        </p:spPr>
        <p:txBody>
          <a:bodyPr anchor="ctr"/>
          <a:lstStyle>
            <a:lvl1pPr algn="l">
              <a:defRPr b="1"/>
            </a:lvl1pPr>
          </a:lstStyle>
          <a:p>
            <a:pPr>
              <a:defRPr/>
            </a:pPr>
            <a:r>
              <a:rPr lang="en-US" smtClean="0"/>
              <a:t>Lecture 4: Generic View of Processes (2)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9578975"/>
            <a:ext cx="1600200" cy="277813"/>
          </a:xfrm>
        </p:spPr>
        <p:txBody>
          <a:bodyPr/>
          <a:lstStyle>
            <a:lvl1pPr algn="l">
              <a:defRPr sz="1200">
                <a:solidFill>
                  <a:schemeClr val="accent6">
                    <a:lumMod val="10000"/>
                  </a:schemeClr>
                </a:solidFill>
              </a:defRPr>
            </a:lvl1pPr>
          </a:lstStyle>
          <a:p>
            <a:pPr>
              <a:defRPr/>
            </a:pPr>
            <a:fld id="{42B03909-DCE3-4A2D-A7B5-65CD24E4E909}" type="slidenum">
              <a:rPr lang="en-US"/>
              <a:pPr>
                <a:defRPr/>
              </a:pPr>
              <a:t>‹#›</a:t>
            </a:fld>
            <a:r>
              <a:rPr lang="en-US" dirty="0"/>
              <a:t> </a:t>
            </a:r>
            <a:r>
              <a:rPr lang="en-US" b="1" dirty="0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955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331788" y="149225"/>
            <a:ext cx="6183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2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Monday Sep 19, 2011</a:t>
            </a:r>
            <a:endParaRPr lang="en-US"/>
          </a:p>
        </p:txBody>
      </p:sp>
      <p:sp>
        <p:nvSpPr>
          <p:cNvPr id="82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38"/>
            <a:ext cx="2171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Lecture 4: Generic View of Processes (2)</a:t>
            </a:r>
            <a:endParaRPr lang="en-US"/>
          </a:p>
        </p:txBody>
      </p:sp>
      <p:sp>
        <p:nvSpPr>
          <p:cNvPr id="82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18588"/>
            <a:ext cx="16002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6480488D-9151-43F8-A432-6CDA237D48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6.xml"/><Relationship Id="rId7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9.xml"/><Relationship Id="rId7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3" r="42538"/>
          <a:stretch>
            <a:fillRect/>
          </a:stretch>
        </p:blipFill>
        <p:spPr bwMode="auto">
          <a:xfrm>
            <a:off x="0" y="762000"/>
            <a:ext cx="292100" cy="87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4: Generic View of Processes (2)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Sep 19,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4C323247-FE19-42BE-8495-6BE59197BE4D}" type="slidenum">
              <a:rPr lang="en-US" b="0"/>
              <a:pPr>
                <a:defRPr/>
              </a:pPr>
              <a:t>1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558512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38" r="14923"/>
          <a:stretch>
            <a:fillRect/>
          </a:stretch>
        </p:blipFill>
        <p:spPr bwMode="auto">
          <a:xfrm>
            <a:off x="6567488" y="762000"/>
            <a:ext cx="292100" cy="87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304800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12775"/>
            <a:ext cx="3967162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5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38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4: Generic View of Processes (2)</a:t>
            </a:r>
            <a:endParaRPr lang="en-US" smtClean="0"/>
          </a:p>
        </p:txBody>
      </p:sp>
      <p:grpSp>
        <p:nvGrpSpPr>
          <p:cNvPr id="5128" name="Group 1"/>
          <p:cNvGrpSpPr>
            <a:grpSpLocks/>
          </p:cNvGrpSpPr>
          <p:nvPr/>
        </p:nvGrpSpPr>
        <p:grpSpPr bwMode="auto">
          <a:xfrm>
            <a:off x="138113" y="838200"/>
            <a:ext cx="2438400" cy="8229600"/>
            <a:chOff x="4267200" y="838200"/>
            <a:chExt cx="2438400" cy="822960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4267200" y="838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4267200" y="1066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200" y="1295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267200" y="1524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267200" y="1752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267200" y="1981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4267200" y="2209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267200" y="2438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4267200" y="2667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4267200" y="2895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4267200" y="3124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4267200" y="3352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4267200" y="3581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4267200" y="3810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4267200" y="4038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4267200" y="4267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4267200" y="4495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4267200" y="4724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4267200" y="4953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4267200" y="5181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267200" y="5410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267200" y="5638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4267200" y="5867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267200" y="6096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4267200" y="6324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267200" y="6553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4267200" y="6781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4267200" y="7010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267200" y="7239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4267200" y="7467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267200" y="7696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267200" y="7924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4267200" y="81534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4267200" y="83820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4267200" y="86106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4267200" y="88392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4267200" y="9067800"/>
              <a:ext cx="243840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>
                  <a:lumMod val="9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29" name="Group 2"/>
          <p:cNvGrpSpPr>
            <a:grpSpLocks/>
          </p:cNvGrpSpPr>
          <p:nvPr/>
        </p:nvGrpSpPr>
        <p:grpSpPr bwMode="auto">
          <a:xfrm flipH="1">
            <a:off x="3175" y="228600"/>
            <a:ext cx="2689225" cy="9510713"/>
            <a:chOff x="4168775" y="228600"/>
            <a:chExt cx="2689225" cy="9510713"/>
          </a:xfrm>
        </p:grpSpPr>
        <p:sp>
          <p:nvSpPr>
            <p:cNvPr id="5132" name="Rectangle 21"/>
            <p:cNvSpPr>
              <a:spLocks noChangeArrowheads="1"/>
            </p:cNvSpPr>
            <p:nvPr/>
          </p:nvSpPr>
          <p:spPr bwMode="auto">
            <a:xfrm flipV="1">
              <a:off x="4171950" y="563563"/>
              <a:ext cx="44450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3" name="Straight Connector 32"/>
            <p:cNvCxnSpPr>
              <a:stCxn id="5132" idx="0"/>
              <a:endCxn id="5134" idx="0"/>
            </p:cNvCxnSpPr>
            <p:nvPr/>
          </p:nvCxnSpPr>
          <p:spPr bwMode="auto">
            <a:xfrm flipV="1">
              <a:off x="4194175" y="274638"/>
              <a:ext cx="298450" cy="334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4" name="Rectangle 33"/>
            <p:cNvSpPr>
              <a:spLocks noChangeArrowheads="1"/>
            </p:cNvSpPr>
            <p:nvPr/>
          </p:nvSpPr>
          <p:spPr bwMode="auto">
            <a:xfrm flipV="1">
              <a:off x="4468813" y="228600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39" name="Straight Connector 38"/>
            <p:cNvCxnSpPr>
              <a:stCxn id="5134" idx="0"/>
              <a:endCxn id="5136" idx="0"/>
            </p:cNvCxnSpPr>
            <p:nvPr/>
          </p:nvCxnSpPr>
          <p:spPr bwMode="auto">
            <a:xfrm>
              <a:off x="4492625" y="274638"/>
              <a:ext cx="229711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flipV="1">
              <a:off x="6765925" y="2286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3" name="Straight Connector 42"/>
            <p:cNvCxnSpPr>
              <a:stCxn id="5136" idx="0"/>
              <a:endCxn id="5138" idx="1"/>
            </p:cNvCxnSpPr>
            <p:nvPr/>
          </p:nvCxnSpPr>
          <p:spPr bwMode="auto">
            <a:xfrm>
              <a:off x="6789737" y="274638"/>
              <a:ext cx="22225" cy="89471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38" name="Rectangle 43"/>
            <p:cNvSpPr>
              <a:spLocks noChangeArrowheads="1"/>
            </p:cNvSpPr>
            <p:nvPr/>
          </p:nvSpPr>
          <p:spPr bwMode="auto">
            <a:xfrm flipV="1">
              <a:off x="6811963" y="91995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48" name="Straight Connector 47"/>
            <p:cNvCxnSpPr>
              <a:stCxn id="5140" idx="0"/>
              <a:endCxn id="5142" idx="0"/>
            </p:cNvCxnSpPr>
            <p:nvPr/>
          </p:nvCxnSpPr>
          <p:spPr bwMode="auto">
            <a:xfrm>
              <a:off x="4192587" y="9220200"/>
              <a:ext cx="102235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0" name="Rectangle 43"/>
            <p:cNvSpPr>
              <a:spLocks noChangeArrowheads="1"/>
            </p:cNvSpPr>
            <p:nvPr/>
          </p:nvSpPr>
          <p:spPr bwMode="auto">
            <a:xfrm flipV="1">
              <a:off x="4168775" y="9174163"/>
              <a:ext cx="46038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91" name="Straight Connector 90"/>
            <p:cNvCxnSpPr>
              <a:stCxn id="5142" idx="0"/>
              <a:endCxn id="5144" idx="0"/>
            </p:cNvCxnSpPr>
            <p:nvPr/>
          </p:nvCxnSpPr>
          <p:spPr bwMode="auto">
            <a:xfrm>
              <a:off x="5214937" y="9220200"/>
              <a:ext cx="114300" cy="51911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2" name="Rectangle 43"/>
            <p:cNvSpPr>
              <a:spLocks noChangeArrowheads="1"/>
            </p:cNvSpPr>
            <p:nvPr/>
          </p:nvSpPr>
          <p:spPr bwMode="auto">
            <a:xfrm flipV="1">
              <a:off x="5191125" y="9174163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6" name="Straight Connector 135"/>
            <p:cNvCxnSpPr>
              <a:stCxn id="5144" idx="0"/>
              <a:endCxn id="5146" idx="0"/>
            </p:cNvCxnSpPr>
            <p:nvPr/>
          </p:nvCxnSpPr>
          <p:spPr bwMode="auto">
            <a:xfrm flipV="1">
              <a:off x="5329237" y="9494838"/>
              <a:ext cx="1066800" cy="24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4" name="Rectangle 43"/>
            <p:cNvSpPr>
              <a:spLocks noChangeArrowheads="1"/>
            </p:cNvSpPr>
            <p:nvPr/>
          </p:nvSpPr>
          <p:spPr bwMode="auto">
            <a:xfrm flipV="1">
              <a:off x="5305425" y="9693275"/>
              <a:ext cx="460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38" name="Straight Connector 137"/>
            <p:cNvCxnSpPr>
              <a:stCxn id="5146" idx="0"/>
              <a:endCxn id="5148" idx="0"/>
            </p:cNvCxnSpPr>
            <p:nvPr/>
          </p:nvCxnSpPr>
          <p:spPr bwMode="auto">
            <a:xfrm flipH="1" flipV="1">
              <a:off x="6329362" y="9223375"/>
              <a:ext cx="66675" cy="27146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6" name="Rectangle 43"/>
            <p:cNvSpPr>
              <a:spLocks noChangeArrowheads="1"/>
            </p:cNvSpPr>
            <p:nvPr/>
          </p:nvSpPr>
          <p:spPr bwMode="auto">
            <a:xfrm flipV="1">
              <a:off x="6373812" y="9448800"/>
              <a:ext cx="46038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cxnSp>
          <p:nvCxnSpPr>
            <p:cNvPr id="140" name="Straight Connector 139"/>
            <p:cNvCxnSpPr>
              <a:stCxn id="5148" idx="0"/>
              <a:endCxn id="5138" idx="1"/>
            </p:cNvCxnSpPr>
            <p:nvPr/>
          </p:nvCxnSpPr>
          <p:spPr bwMode="auto">
            <a:xfrm flipV="1">
              <a:off x="6329362" y="9221788"/>
              <a:ext cx="482600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48" name="Rectangle 43"/>
            <p:cNvSpPr>
              <a:spLocks noChangeArrowheads="1"/>
            </p:cNvSpPr>
            <p:nvPr/>
          </p:nvSpPr>
          <p:spPr bwMode="auto">
            <a:xfrm flipV="1">
              <a:off x="6305550" y="9177338"/>
              <a:ext cx="46037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5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Sep 19, 2011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6BBCD9-AE82-4832-992E-1E451CBECEE2}" type="slidenum">
              <a:rPr lang="en-US"/>
              <a:pPr>
                <a:defRPr/>
              </a:pPr>
              <a:t>2</a:t>
            </a:fld>
            <a:r>
              <a:rPr lang="en-US"/>
              <a:t> </a:t>
            </a:r>
            <a:r>
              <a:rPr lang="en-US" b="1"/>
              <a:t>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633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3" r="42538"/>
          <a:stretch>
            <a:fillRect/>
          </a:stretch>
        </p:blipFill>
        <p:spPr bwMode="auto">
          <a:xfrm>
            <a:off x="0" y="762000"/>
            <a:ext cx="292100" cy="87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4456113" y="3810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>
                <a:latin typeface="Lucida Handwriting" pitchFamily="66" charset="0"/>
              </a:rPr>
              <a:t>……  Notes  ……</a:t>
            </a: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75"/>
            <a:ext cx="3967163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3482975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50000"/>
            <a:ext cx="3962400" cy="286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 bwMode="auto">
          <a:xfrm>
            <a:off x="4267200" y="838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4" name="Rectangle 21"/>
          <p:cNvSpPr>
            <a:spLocks noChangeArrowheads="1"/>
          </p:cNvSpPr>
          <p:nvPr/>
        </p:nvSpPr>
        <p:spPr bwMode="auto">
          <a:xfrm flipV="1">
            <a:off x="4171950" y="563563"/>
            <a:ext cx="4445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3" name="Straight Connector 32"/>
          <p:cNvCxnSpPr>
            <a:stCxn id="4104" idx="0"/>
            <a:endCxn id="4106" idx="0"/>
          </p:cNvCxnSpPr>
          <p:nvPr/>
        </p:nvCxnSpPr>
        <p:spPr bwMode="auto">
          <a:xfrm flipV="1">
            <a:off x="4194175" y="274638"/>
            <a:ext cx="298450" cy="334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Rectangle 33"/>
          <p:cNvSpPr>
            <a:spLocks noChangeArrowheads="1"/>
          </p:cNvSpPr>
          <p:nvPr/>
        </p:nvSpPr>
        <p:spPr bwMode="auto">
          <a:xfrm flipV="1">
            <a:off x="4468813" y="2286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39" name="Straight Connector 38"/>
          <p:cNvCxnSpPr>
            <a:stCxn id="4106" idx="0"/>
            <a:endCxn id="4108" idx="0"/>
          </p:cNvCxnSpPr>
          <p:nvPr/>
        </p:nvCxnSpPr>
        <p:spPr bwMode="auto">
          <a:xfrm>
            <a:off x="4492625" y="274638"/>
            <a:ext cx="22971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8" name="Rectangle 39"/>
          <p:cNvSpPr>
            <a:spLocks noChangeArrowheads="1"/>
          </p:cNvSpPr>
          <p:nvPr/>
        </p:nvSpPr>
        <p:spPr bwMode="auto">
          <a:xfrm flipV="1">
            <a:off x="6765925" y="228600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3" name="Straight Connector 42"/>
          <p:cNvCxnSpPr>
            <a:stCxn id="4108" idx="0"/>
            <a:endCxn id="4110" idx="1"/>
          </p:cNvCxnSpPr>
          <p:nvPr/>
        </p:nvCxnSpPr>
        <p:spPr bwMode="auto">
          <a:xfrm>
            <a:off x="6789738" y="274638"/>
            <a:ext cx="22225" cy="8947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Rectangle 43"/>
          <p:cNvSpPr>
            <a:spLocks noChangeArrowheads="1"/>
          </p:cNvSpPr>
          <p:nvPr/>
        </p:nvSpPr>
        <p:spPr bwMode="auto">
          <a:xfrm flipV="1">
            <a:off x="6811963" y="9199563"/>
            <a:ext cx="4603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8" name="Straight Connector 47"/>
          <p:cNvCxnSpPr>
            <a:stCxn id="4149" idx="0"/>
            <a:endCxn id="4151" idx="0"/>
          </p:cNvCxnSpPr>
          <p:nvPr/>
        </p:nvCxnSpPr>
        <p:spPr bwMode="auto">
          <a:xfrm>
            <a:off x="4192588" y="9220200"/>
            <a:ext cx="10223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2" name="Footer Placeholder 2060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Lecture 4: Generic View of Processes (2)</a:t>
            </a:r>
            <a:endParaRPr lang="en-US" smtClean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4267200" y="1066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>
            <a:off x="4267200" y="1295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4267200" y="1524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267200" y="1752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267200" y="1981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>
            <a:off x="4267200" y="2209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4267200" y="2438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4267200" y="2667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4267200" y="2895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>
            <a:off x="4267200" y="3124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4267200" y="3352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>
            <a:off x="4267200" y="3581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>
            <a:off x="4267200" y="3810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/>
          <p:cNvCxnSpPr/>
          <p:nvPr/>
        </p:nvCxnSpPr>
        <p:spPr bwMode="auto">
          <a:xfrm>
            <a:off x="4267200" y="4038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Straight Connector 68"/>
          <p:cNvCxnSpPr/>
          <p:nvPr/>
        </p:nvCxnSpPr>
        <p:spPr bwMode="auto">
          <a:xfrm>
            <a:off x="4267200" y="4267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>
            <a:off x="4267200" y="4495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/>
          <p:cNvCxnSpPr/>
          <p:nvPr/>
        </p:nvCxnSpPr>
        <p:spPr bwMode="auto">
          <a:xfrm>
            <a:off x="4267200" y="4724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>
            <a:off x="4267200" y="4953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>
            <a:off x="4267200" y="5181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/>
          <p:cNvCxnSpPr/>
          <p:nvPr/>
        </p:nvCxnSpPr>
        <p:spPr bwMode="auto">
          <a:xfrm>
            <a:off x="4267200" y="5410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/>
          <p:cNvCxnSpPr/>
          <p:nvPr/>
        </p:nvCxnSpPr>
        <p:spPr bwMode="auto">
          <a:xfrm>
            <a:off x="4267200" y="5638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>
            <a:off x="4267200" y="5867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>
            <a:off x="4267200" y="6096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>
            <a:off x="4267200" y="6324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>
            <a:off x="4267200" y="6553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>
            <a:off x="4267200" y="6781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>
            <a:off x="4267200" y="7010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>
            <a:off x="4267200" y="7239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>
            <a:off x="4267200" y="7467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>
            <a:off x="4267200" y="7696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>
            <a:off x="4267200" y="7924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>
            <a:off x="4267200" y="81534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267200" y="83820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>
            <a:off x="4267200" y="86106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267200" y="88392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4267200" y="9067800"/>
            <a:ext cx="2438400" cy="0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9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43"/>
          <p:cNvSpPr>
            <a:spLocks noChangeArrowheads="1"/>
          </p:cNvSpPr>
          <p:nvPr/>
        </p:nvSpPr>
        <p:spPr bwMode="auto">
          <a:xfrm flipV="1">
            <a:off x="416877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91" name="Straight Connector 90"/>
          <p:cNvCxnSpPr>
            <a:stCxn id="4151" idx="0"/>
            <a:endCxn id="4153" idx="0"/>
          </p:cNvCxnSpPr>
          <p:nvPr/>
        </p:nvCxnSpPr>
        <p:spPr bwMode="auto">
          <a:xfrm>
            <a:off x="5214938" y="9220200"/>
            <a:ext cx="114300" cy="5191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1" name="Rectangle 43"/>
          <p:cNvSpPr>
            <a:spLocks noChangeArrowheads="1"/>
          </p:cNvSpPr>
          <p:nvPr/>
        </p:nvSpPr>
        <p:spPr bwMode="auto">
          <a:xfrm flipV="1">
            <a:off x="5191125" y="9174163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6" name="Straight Connector 135"/>
          <p:cNvCxnSpPr>
            <a:stCxn id="4153" idx="0"/>
            <a:endCxn id="4155" idx="0"/>
          </p:cNvCxnSpPr>
          <p:nvPr/>
        </p:nvCxnSpPr>
        <p:spPr bwMode="auto">
          <a:xfrm flipV="1">
            <a:off x="5329238" y="9494838"/>
            <a:ext cx="1066800" cy="24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3" name="Rectangle 43"/>
          <p:cNvSpPr>
            <a:spLocks noChangeArrowheads="1"/>
          </p:cNvSpPr>
          <p:nvPr/>
        </p:nvSpPr>
        <p:spPr bwMode="auto">
          <a:xfrm flipV="1">
            <a:off x="5305425" y="96932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38" name="Straight Connector 137"/>
          <p:cNvCxnSpPr>
            <a:stCxn id="4155" idx="0"/>
            <a:endCxn id="4157" idx="0"/>
          </p:cNvCxnSpPr>
          <p:nvPr/>
        </p:nvCxnSpPr>
        <p:spPr bwMode="auto">
          <a:xfrm flipH="1" flipV="1">
            <a:off x="6329363" y="9223375"/>
            <a:ext cx="66675" cy="2714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5" name="Rectangle 43"/>
          <p:cNvSpPr>
            <a:spLocks noChangeArrowheads="1"/>
          </p:cNvSpPr>
          <p:nvPr/>
        </p:nvSpPr>
        <p:spPr bwMode="auto">
          <a:xfrm flipV="1">
            <a:off x="6373813" y="9448800"/>
            <a:ext cx="460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0" name="Straight Connector 139"/>
          <p:cNvCxnSpPr>
            <a:stCxn id="4157" idx="0"/>
            <a:endCxn id="4110" idx="1"/>
          </p:cNvCxnSpPr>
          <p:nvPr/>
        </p:nvCxnSpPr>
        <p:spPr bwMode="auto">
          <a:xfrm flipV="1">
            <a:off x="6329363" y="9221788"/>
            <a:ext cx="48260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57" name="Rectangle 43"/>
          <p:cNvSpPr>
            <a:spLocks noChangeArrowheads="1"/>
          </p:cNvSpPr>
          <p:nvPr/>
        </p:nvSpPr>
        <p:spPr bwMode="auto">
          <a:xfrm flipV="1">
            <a:off x="6305550" y="9177338"/>
            <a:ext cx="460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415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mtClean="0"/>
              <a:t>Monday Sep 19, 2011</a:t>
            </a:r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</a:t>
            </a:r>
            <a:r>
              <a:rPr lang="en-US" b="0"/>
              <a:t> </a:t>
            </a:r>
            <a:fld id="{4C323247-FE19-42BE-8495-6BE59197BE4D}" type="slidenum">
              <a:rPr lang="en-US" b="0"/>
              <a:pPr>
                <a:defRPr/>
              </a:pPr>
              <a:t>3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3524498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W" val="9"/>
</p:tagLst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3169</TotalTime>
  <Words>60</Words>
  <Application>Microsoft Office PowerPoint</Application>
  <PresentationFormat>A4 Paper (210x297 mm)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Balloons</vt:lpstr>
      <vt:lpstr>PowerPoint Presentation</vt:lpstr>
      <vt:lpstr>PowerPoint Presentation</vt:lpstr>
      <vt:lpstr>PowerPoint Presentation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Slide With Notes Layout Definition Template</dc:title>
  <dc:creator>Shyam Pillai</dc:creator>
  <dc:description>© 2002 Shyam Pillai._x000d_
All rights reserved.</dc:description>
  <cp:lastModifiedBy>aljasser</cp:lastModifiedBy>
  <cp:revision>46</cp:revision>
  <cp:lastPrinted>2011-09-14T11:46:41Z</cp:lastPrinted>
  <dcterms:created xsi:type="dcterms:W3CDTF">2002-03-12T03:05:55Z</dcterms:created>
  <dcterms:modified xsi:type="dcterms:W3CDTF">2011-09-18T20:18:17Z</dcterms:modified>
</cp:coreProperties>
</file>